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F7870-49BC-34AE-85BB-2915DC7ED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6ECDE-3450-42F2-845F-43F94ECE3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0FA1B-5606-E56E-78C3-F334B899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986FA-794D-B418-B023-A53DA438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B635C-CCFA-8095-DCC3-F2E09FD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5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DD39-C21C-073C-DBA5-F44FA231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51E32-4E6C-7859-AFB9-2128656EE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F078D-A53A-DD5B-D7D0-F3B0A9F7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96F36-5E11-7355-50CD-C33E0B03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FB7A1-D84F-6994-F985-5A8F9A07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0EB5C7-8A66-7813-C8CD-7107D77B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BA912C-E745-1E03-C04A-EB5349D35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1A5D9-A5DD-E9F1-03AD-E94C58E6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BA009-947F-0D52-01D3-1012C62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0D63C-3376-9E36-0A89-C3001FF5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94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AE478-80A3-54A5-965B-9DFB1D75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C57E0-043D-BB30-AE19-682DF5CD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E5F38-BD6A-6FD2-CD16-D60D6C45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3FDF6-8906-5C28-7695-22A3B6B0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32D50-9647-8AD5-B60D-DA533053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D10F4-11CC-3A9F-C1B9-C3AA301D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70C64-8D3B-F73E-F0D6-297D4681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27F12-3ED0-3F0C-2EEA-916900AD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BF77A-6A4B-E758-ED36-7AE8ACC1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62447-A964-4451-81F4-C4FA7539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4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89AC6-1FD5-F376-976A-0493440D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F2F2-9D2A-760F-BD9E-39292ED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A58A1-6D03-B247-4E68-FE366A5A6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9A65F-169D-D03F-20A9-9852C86C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200B2-959E-EC65-C476-3460DAE9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EB122-7C21-03ED-4532-B81F3792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3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ECCA9-FFDC-8FF2-669C-5319A362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60629-42D0-39C7-6C5D-AD92618B0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CDC58C-0DB4-2454-8298-13555A9E4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09D6A9-0ACE-5107-0F4E-83D9FC204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7E5A79-3D18-07CA-C6BF-CEB89CB63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BC2BD3-AC77-17C1-548D-29A9A496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7A5E15-D251-78FE-4933-A19CFB42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C6071-52A7-D03E-A2CD-84626AA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0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84BA3-5D85-75BC-E7C8-C49D6A32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1A36D-0E17-8E85-D31F-55A7112D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CE23CD-782B-BA64-006E-0710EAD6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9F73EC-8010-2AFB-39A3-AF986490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0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77600-33E0-C7FD-82A8-F1729A27C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DF5F25-D972-E428-C3A0-58C98B3F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1528BA-6B28-6081-2A63-9E624B37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2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71CE6-64A4-5BB0-44B6-4C6973F2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45993-5075-552D-C1A8-F733D7B73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DBD17-79C1-3336-4A67-E0C01F9F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1B01E-15DD-3DCE-7BF2-DCF73963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DAC50-3C0D-56E4-FABD-439C986D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F6DA4-3808-14D2-C1A9-33F778A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4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8ABD5-FE18-4F76-B94B-D294D147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2B0F25-C2B1-A96B-8AC7-596C247EA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DC542-FFAF-3F5B-DFB0-3C44EB94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D2FAC-88BF-63F1-AD27-B5280F8D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AEB65-480D-D075-DDFF-603623AC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0D670-E4A4-0744-FA1C-B7E49CE0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6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DE9BA-C1DA-BBED-CDB5-262E0965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2A54E-C7C2-52B9-1FC5-248E007AD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8AA7-5431-BE97-10A4-FA478C672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F42B4-CEED-AE2B-63BE-2174C5582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C4E05E-DFEA-62DE-6B6F-97FC1D15B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9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F14BA-4AE3-9B04-8019-BD1A2A047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3D Object Detection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01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D90E-5A7E-333F-1A6D-8196C864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7"/>
            <a:ext cx="6780700" cy="46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5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9B052-6C8E-638F-7025-C6BD394E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672F6-E3D8-7835-2D6F-FA45A54F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60" y="643466"/>
            <a:ext cx="370321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9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1E404F-242E-A05C-9982-F27EF054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34764"/>
            <a:ext cx="6780700" cy="49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66FC1-6BCA-F6F5-49A4-EE5CD343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533EF-AFED-2322-21CC-51EA1FDF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78B94-3695-37F3-369C-53AFE256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62925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도로 환경에서 다수의 사람</a:t>
            </a:r>
            <a:r>
              <a:rPr lang="en-US" altLang="ko-KR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등의 객체를 </a:t>
            </a:r>
            <a:r>
              <a:rPr lang="en-US" altLang="ko-KR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객체의 위치식별과 객체의 분류를 동시에 수행하는 알고리즘 개발</a:t>
            </a:r>
            <a:endParaRPr lang="en-US" altLang="ko-KR" sz="2400" b="1" kern="0" spc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5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DEFF-8224-A1AE-2CA0-FD765B3D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E7029-8E1F-C55D-FB8E-FE6A6D63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107"/>
          </a:xfrm>
        </p:spPr>
        <p:txBody>
          <a:bodyPr/>
          <a:lstStyle/>
          <a:p>
            <a:r>
              <a:rPr lang="en-US" altLang="ko-KR" dirty="0"/>
              <a:t>1. Lidar </a:t>
            </a:r>
            <a:r>
              <a:rPr lang="ko-KR" altLang="en-US" dirty="0"/>
              <a:t>센서를 이용한 </a:t>
            </a:r>
            <a:r>
              <a:rPr lang="en-US" altLang="ko-KR" dirty="0"/>
              <a:t>KITTI data set</a:t>
            </a:r>
            <a:r>
              <a:rPr lang="ko-KR" altLang="en-US" dirty="0"/>
              <a:t>을 가져와 학습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1858D4D-07BB-2FA1-3857-52E158699900}"/>
              </a:ext>
            </a:extLst>
          </p:cNvPr>
          <p:cNvSpPr txBox="1">
            <a:spLocks/>
          </p:cNvSpPr>
          <p:nvPr/>
        </p:nvSpPr>
        <p:spPr>
          <a:xfrm>
            <a:off x="838200" y="2472385"/>
            <a:ext cx="10515600" cy="374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Lidar </a:t>
            </a:r>
            <a:r>
              <a:rPr lang="ko-KR" altLang="en-US" dirty="0"/>
              <a:t>센서로 거리정보까지 기록할 수 있으며 하나의 포인트를 생성</a:t>
            </a:r>
            <a:r>
              <a:rPr lang="en-US" altLang="ko-KR" dirty="0"/>
              <a:t>,</a:t>
            </a:r>
            <a:r>
              <a:rPr lang="ko-KR" altLang="en-US" dirty="0"/>
              <a:t> 이 포인트를 모아 놓은 것이 포인트 클라우드이다</a:t>
            </a: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180F22-367D-4490-4E2D-9974B0414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4" y="3641952"/>
            <a:ext cx="2380131" cy="29076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FBEAE-E130-0C08-9D9F-A54058F8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73" y="3460353"/>
            <a:ext cx="6327379" cy="211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E2F9C83-233F-3838-2436-F594AE427C35}"/>
              </a:ext>
            </a:extLst>
          </p:cNvPr>
          <p:cNvSpPr txBox="1">
            <a:spLocks/>
          </p:cNvSpPr>
          <p:nvPr/>
        </p:nvSpPr>
        <p:spPr>
          <a:xfrm>
            <a:off x="4440141" y="5647985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라이다 이미지를 통해 이미지에 깊이를 넣은 모습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93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17E-77A2-2F60-DDC6-EAEA2A72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진행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ED9F0AA-B624-810F-9BA8-EA54B510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8331"/>
            <a:ext cx="4610735" cy="3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9CE1AA-4FA0-9624-0C4C-9771D1F1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10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객체를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구분할 수 있도록 </a:t>
            </a:r>
            <a:r>
              <a:rPr lang="ko-KR" altLang="en-US" dirty="0"/>
              <a:t>학습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725C0D-81E8-3022-979C-96904E44026A}"/>
              </a:ext>
            </a:extLst>
          </p:cNvPr>
          <p:cNvSpPr txBox="1">
            <a:spLocks/>
          </p:cNvSpPr>
          <p:nvPr/>
        </p:nvSpPr>
        <p:spPr>
          <a:xfrm>
            <a:off x="893860" y="5695692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-3D 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객체를 구분한 이미지 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70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E7969-A861-7549-9634-316CB35A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5347-2A43-7737-1D99-7992AC49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 기법 </a:t>
            </a:r>
            <a:r>
              <a:rPr lang="en-US" altLang="ko-KR" dirty="0"/>
              <a:t>1-stage detector, 2-stage detector</a:t>
            </a:r>
            <a:r>
              <a:rPr lang="ko-KR" altLang="en-US" dirty="0"/>
              <a:t>가 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05AC0C8-95C3-4BB0-493A-397667DD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58" y="2554923"/>
            <a:ext cx="9480976" cy="31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1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F0C26-46E5-A6D2-E8DC-789FE3F3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99D6F-7D8F-7870-3EC1-D2D4D0AD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2-stage detector : </a:t>
            </a:r>
            <a:r>
              <a:rPr lang="ko-KR" altLang="en-US" dirty="0"/>
              <a:t>느리지만 정확도가 높다</a:t>
            </a:r>
            <a:endParaRPr lang="en-US" altLang="ko-KR" dirty="0"/>
          </a:p>
          <a:p>
            <a:r>
              <a:rPr lang="ko-KR" altLang="en-US" dirty="0"/>
              <a:t>먼저 물체가 있을 만한 영역을 모두 찾고</a:t>
            </a:r>
            <a:r>
              <a:rPr lang="en-US" altLang="ko-KR" dirty="0"/>
              <a:t>, </a:t>
            </a:r>
            <a:r>
              <a:rPr lang="ko-KR" altLang="en-US" dirty="0"/>
              <a:t>각각 객체가 어떤 것인지 분류를 </a:t>
            </a:r>
            <a:r>
              <a:rPr lang="en-US" altLang="ko-KR" dirty="0"/>
              <a:t>2</a:t>
            </a:r>
            <a:r>
              <a:rPr lang="ko-KR" altLang="en-US" dirty="0"/>
              <a:t>단계에 걸쳐 순차적으로 진행한다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6F72E2-1939-85EC-FE54-39FFEFBC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69" y="3246561"/>
            <a:ext cx="7149671" cy="24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1DD17-DCBC-FE23-A50E-6930ECEB4D2A}"/>
              </a:ext>
            </a:extLst>
          </p:cNvPr>
          <p:cNvSpPr txBox="1">
            <a:spLocks/>
          </p:cNvSpPr>
          <p:nvPr/>
        </p:nvSpPr>
        <p:spPr>
          <a:xfrm>
            <a:off x="2339769" y="5991387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대표적으로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R-CNN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있다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39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F0C26-46E5-A6D2-E8DC-789FE3F3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99D6F-7D8F-7870-3EC1-D2D4D0AD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1-stage detector : </a:t>
            </a:r>
            <a:r>
              <a:rPr lang="ko-KR" altLang="en-US" dirty="0"/>
              <a:t>빠르지만 정확도가 낮다</a:t>
            </a:r>
            <a:endParaRPr lang="en-US" altLang="ko-KR" dirty="0"/>
          </a:p>
          <a:p>
            <a:r>
              <a:rPr lang="ko-KR" altLang="en-US" dirty="0"/>
              <a:t>물체가 있을 만한 영역을 찾는것과</a:t>
            </a:r>
            <a:r>
              <a:rPr lang="en-US" altLang="ko-KR" dirty="0"/>
              <a:t>,</a:t>
            </a:r>
            <a:r>
              <a:rPr lang="ko-KR" altLang="en-US" dirty="0"/>
              <a:t> 객체 분류가 동시에 이루어진다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1DD17-DCBC-FE23-A50E-6930ECEB4D2A}"/>
              </a:ext>
            </a:extLst>
          </p:cNvPr>
          <p:cNvSpPr txBox="1">
            <a:spLocks/>
          </p:cNvSpPr>
          <p:nvPr/>
        </p:nvSpPr>
        <p:spPr>
          <a:xfrm>
            <a:off x="2800945" y="6172362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대표적으로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09B850-4DA6-95A9-E218-352F7F894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04" y="2799659"/>
            <a:ext cx="5234726" cy="34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73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9F501-59A2-204D-B95F-3D535EB6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구현코드를 이해하기 위해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Stanford University School of Engineering </a:t>
            </a:r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딥러닝 시청</a:t>
            </a:r>
            <a:endParaRPr lang="en-US" altLang="ko-KR" dirty="0">
              <a:solidFill>
                <a:srgbClr val="0F0F0F"/>
              </a:solidFill>
              <a:latin typeface="Roboto" panose="020B0604020202020204" pitchFamily="2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F0F0F"/>
                </a:solidFill>
                <a:latin typeface="Roboto" panose="020B0604020202020204" pitchFamily="2" charset="0"/>
              </a:rPr>
              <a:t>(</a:t>
            </a:r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예정</a:t>
            </a:r>
            <a:r>
              <a:rPr lang="en-US" altLang="ko-KR" dirty="0">
                <a:solidFill>
                  <a:srgbClr val="0F0F0F"/>
                </a:solidFill>
                <a:latin typeface="Roboto" panose="020B0604020202020204" pitchFamily="2" charset="0"/>
              </a:rPr>
              <a:t>)</a:t>
            </a:r>
          </a:p>
          <a:p>
            <a:r>
              <a:rPr lang="en-US" altLang="ko-KR" dirty="0"/>
              <a:t>1-stage detector, 2-stage detector </a:t>
            </a:r>
            <a:r>
              <a:rPr lang="ko-KR" altLang="en-US" dirty="0"/>
              <a:t>코드 구현 이해 및 실행</a:t>
            </a:r>
            <a:endParaRPr lang="en-US" altLang="ko-KR" dirty="0"/>
          </a:p>
          <a:p>
            <a:r>
              <a:rPr lang="en-US" altLang="ko-KR" dirty="0"/>
              <a:t>KITTI data set</a:t>
            </a:r>
            <a:r>
              <a:rPr lang="ko-KR" altLang="en-US" dirty="0"/>
              <a:t>을 이용한 </a:t>
            </a:r>
            <a:r>
              <a:rPr lang="en-US" altLang="ko-KR" dirty="0"/>
              <a:t>3D Object Detection </a:t>
            </a:r>
            <a:r>
              <a:rPr lang="ko-KR" altLang="en-US" dirty="0"/>
              <a:t>데모 코드 이해 및 실행</a:t>
            </a:r>
            <a:endParaRPr lang="en-US" altLang="ko-KR" dirty="0"/>
          </a:p>
          <a:p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연구 진행</a:t>
            </a:r>
            <a:endParaRPr lang="en-US" altLang="ko-KR" dirty="0">
              <a:solidFill>
                <a:srgbClr val="0F0F0F"/>
              </a:solidFill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0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BD4B9E-C423-C4EB-D8EF-FB1F4972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655" y="643466"/>
            <a:ext cx="498402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222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바탕</vt:lpstr>
      <vt:lpstr>Arial</vt:lpstr>
      <vt:lpstr>Lato</vt:lpstr>
      <vt:lpstr>Roboto</vt:lpstr>
      <vt:lpstr>Office 테마</vt:lpstr>
      <vt:lpstr>3D Object Detection </vt:lpstr>
      <vt:lpstr>과제 요약</vt:lpstr>
      <vt:lpstr>과제 진행</vt:lpstr>
      <vt:lpstr>과제 진행</vt:lpstr>
      <vt:lpstr>과제 세부</vt:lpstr>
      <vt:lpstr>과제 세부</vt:lpstr>
      <vt:lpstr>과제 세부</vt:lpstr>
      <vt:lpstr>진행</vt:lpstr>
      <vt:lpstr>진행(강의 요약)</vt:lpstr>
      <vt:lpstr>진행(강의 요약)</vt:lpstr>
      <vt:lpstr>진행(강의 요약)</vt:lpstr>
      <vt:lpstr>진행(강의 요약)</vt:lpstr>
      <vt:lpstr>진행(강의 요약)</vt:lpstr>
      <vt:lpstr>진행(강의 요약)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Detection </dc:title>
  <dc:creator>신상윤</dc:creator>
  <cp:lastModifiedBy>신상윤</cp:lastModifiedBy>
  <cp:revision>7</cp:revision>
  <dcterms:created xsi:type="dcterms:W3CDTF">2023-02-05T20:52:01Z</dcterms:created>
  <dcterms:modified xsi:type="dcterms:W3CDTF">2023-02-05T21:47:53Z</dcterms:modified>
</cp:coreProperties>
</file>